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71268A2-450A-488A-87FD-A2F42A720FC4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C3C2-4845-4536-A048-C8058B93E1C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8CA4-5959-4A94-88C5-1635F25F1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9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C3C2-4845-4536-A048-C8058B93E1C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8CA4-5959-4A94-88C5-1635F25F1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C3C2-4845-4536-A048-C8058B93E1C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8CA4-5959-4A94-88C5-1635F25F1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9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C3C2-4845-4536-A048-C8058B93E1C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8CA4-5959-4A94-88C5-1635F25F1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1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C3C2-4845-4536-A048-C8058B93E1C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8CA4-5959-4A94-88C5-1635F25F1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0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C3C2-4845-4536-A048-C8058B93E1C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8CA4-5959-4A94-88C5-1635F25F1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6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C3C2-4845-4536-A048-C8058B93E1C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8CA4-5959-4A94-88C5-1635F25F1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4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C3C2-4845-4536-A048-C8058B93E1C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8CA4-5959-4A94-88C5-1635F25F1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7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C3C2-4845-4536-A048-C8058B93E1C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8CA4-5959-4A94-88C5-1635F25F1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C3C2-4845-4536-A048-C8058B93E1C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8CA4-5959-4A94-88C5-1635F25F1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0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C3C2-4845-4536-A048-C8058B93E1C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8CA4-5959-4A94-88C5-1635F25F1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9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7C3C2-4845-4536-A048-C8058B93E1C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28CA4-5959-4A94-88C5-1635F25F1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3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152400" y="3810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2400" y="381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Wild Card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61638" y="41564"/>
            <a:ext cx="1971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Cincinnati Reds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52400" y="9906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133600" y="377353"/>
            <a:ext cx="0" cy="579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638" y="990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Pittsburgh Pirates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51953" y="2193759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1751" y="2978727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2735" y="1814643"/>
            <a:ext cx="2005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 Reds/Pirates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1804553" y="2209800"/>
            <a:ext cx="0" cy="741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2992582"/>
            <a:ext cx="2230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1) St. Louis Cardinals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1751" y="2289068"/>
            <a:ext cx="2231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NLDS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1784351" y="2561615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-20783" y="5257800"/>
            <a:ext cx="1808019" cy="20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-20783" y="4322618"/>
            <a:ext cx="1808019" cy="15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1832261" y="4361579"/>
            <a:ext cx="0" cy="906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832261" y="4755572"/>
            <a:ext cx="1018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7086600" y="377353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H="1">
            <a:off x="7086600" y="1027423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7083134" y="41089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Wild Card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80" name="Straight Connector 179"/>
          <p:cNvCxnSpPr/>
          <p:nvPr/>
        </p:nvCxnSpPr>
        <p:spPr>
          <a:xfrm flipV="1">
            <a:off x="7086600" y="410896"/>
            <a:ext cx="0" cy="579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7086600" y="41564"/>
            <a:ext cx="197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Cleveland Indians</a:t>
            </a:r>
            <a:endParaRPr lang="en-US" dirty="0"/>
          </a:p>
        </p:txBody>
      </p:sp>
      <p:cxnSp>
        <p:nvCxnSpPr>
          <p:cNvPr id="183" name="Straight Connector 182"/>
          <p:cNvCxnSpPr/>
          <p:nvPr/>
        </p:nvCxnSpPr>
        <p:spPr>
          <a:xfrm flipH="1" flipV="1">
            <a:off x="7249391" y="2224325"/>
            <a:ext cx="1905000" cy="9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 flipV="1">
            <a:off x="7239000" y="2951018"/>
            <a:ext cx="1905000" cy="41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7239000" y="2209800"/>
            <a:ext cx="0" cy="741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H="1">
            <a:off x="6248400" y="2581455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2862120" y="2581455"/>
            <a:ext cx="0" cy="2193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flipH="1" flipV="1">
            <a:off x="7239000" y="4361580"/>
            <a:ext cx="1905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flipH="1">
            <a:off x="7239000" y="5278582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7239000" y="4338194"/>
            <a:ext cx="0" cy="929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flipH="1">
            <a:off x="6248400" y="4803192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6248400" y="2581455"/>
            <a:ext cx="0" cy="2233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H="1">
            <a:off x="2851151" y="3658593"/>
            <a:ext cx="33972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>
            <a:off x="72735" y="3886200"/>
            <a:ext cx="1711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L.A Dodgers</a:t>
            </a:r>
            <a:endParaRPr lang="en-US" dirty="0"/>
          </a:p>
        </p:txBody>
      </p:sp>
      <p:sp>
        <p:nvSpPr>
          <p:cNvPr id="215" name="TextBox 214"/>
          <p:cNvSpPr txBox="1"/>
          <p:nvPr/>
        </p:nvSpPr>
        <p:spPr>
          <a:xfrm>
            <a:off x="72736" y="5257800"/>
            <a:ext cx="175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Atlanta Braves</a:t>
            </a:r>
            <a:endParaRPr lang="en-US" dirty="0"/>
          </a:p>
        </p:txBody>
      </p:sp>
      <p:sp>
        <p:nvSpPr>
          <p:cNvPr id="216" name="TextBox 215"/>
          <p:cNvSpPr txBox="1"/>
          <p:nvPr/>
        </p:nvSpPr>
        <p:spPr>
          <a:xfrm>
            <a:off x="839066" y="3405782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NLCS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72736" y="4495800"/>
            <a:ext cx="17116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NLDS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  <p:sp>
        <p:nvSpPr>
          <p:cNvPr id="218" name="TextBox 217"/>
          <p:cNvSpPr txBox="1"/>
          <p:nvPr/>
        </p:nvSpPr>
        <p:spPr>
          <a:xfrm>
            <a:off x="7356764" y="2309481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ALDS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7337715" y="4541918"/>
            <a:ext cx="1707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ALDS</a:t>
            </a:r>
            <a:endParaRPr lang="en-US" dirty="0"/>
          </a:p>
        </p:txBody>
      </p:sp>
      <p:sp>
        <p:nvSpPr>
          <p:cNvPr id="220" name="TextBox 219"/>
          <p:cNvSpPr txBox="1"/>
          <p:nvPr/>
        </p:nvSpPr>
        <p:spPr>
          <a:xfrm>
            <a:off x="6366165" y="3361400"/>
            <a:ext cx="1943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ALCS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3101975" y="4361581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World Series</a:t>
            </a:r>
          </a:p>
          <a:p>
            <a:pPr algn="ctr"/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Champion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7162800" y="102742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Tampa Bay Rays</a:t>
            </a:r>
            <a:endParaRPr lang="en-US" dirty="0"/>
          </a:p>
        </p:txBody>
      </p:sp>
      <p:sp>
        <p:nvSpPr>
          <p:cNvPr id="223" name="TextBox 222"/>
          <p:cNvSpPr txBox="1"/>
          <p:nvPr/>
        </p:nvSpPr>
        <p:spPr>
          <a:xfrm>
            <a:off x="7249390" y="1814643"/>
            <a:ext cx="1894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 Rays/Indians</a:t>
            </a:r>
            <a:endParaRPr lang="en-US" dirty="0"/>
          </a:p>
        </p:txBody>
      </p:sp>
      <p:sp>
        <p:nvSpPr>
          <p:cNvPr id="224" name="TextBox 223"/>
          <p:cNvSpPr txBox="1"/>
          <p:nvPr/>
        </p:nvSpPr>
        <p:spPr>
          <a:xfrm>
            <a:off x="7249390" y="2978728"/>
            <a:ext cx="189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Boston Red Sox</a:t>
            </a:r>
            <a:endParaRPr lang="en-US" dirty="0"/>
          </a:p>
        </p:txBody>
      </p:sp>
      <p:sp>
        <p:nvSpPr>
          <p:cNvPr id="225" name="TextBox 224"/>
          <p:cNvSpPr txBox="1"/>
          <p:nvPr/>
        </p:nvSpPr>
        <p:spPr>
          <a:xfrm>
            <a:off x="7006933" y="3975376"/>
            <a:ext cx="2137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Oakland Athletics</a:t>
            </a:r>
            <a:endParaRPr lang="en-US" dirty="0"/>
          </a:p>
        </p:txBody>
      </p:sp>
      <p:sp>
        <p:nvSpPr>
          <p:cNvPr id="226" name="TextBox 225"/>
          <p:cNvSpPr txBox="1"/>
          <p:nvPr/>
        </p:nvSpPr>
        <p:spPr>
          <a:xfrm>
            <a:off x="7162800" y="5278582"/>
            <a:ext cx="1991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Detroit </a:t>
            </a:r>
            <a:r>
              <a:rPr lang="en-US" dirty="0" err="1" smtClean="0"/>
              <a:t>TIgers</a:t>
            </a:r>
            <a:endParaRPr lang="en-US" dirty="0"/>
          </a:p>
        </p:txBody>
      </p:sp>
      <p:pic>
        <p:nvPicPr>
          <p:cNvPr id="227" name="Picture 2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10" y="-146085"/>
            <a:ext cx="4611824" cy="2707700"/>
          </a:xfrm>
          <a:prstGeom prst="rect">
            <a:avLst/>
          </a:prstGeom>
        </p:spPr>
      </p:pic>
      <p:cxnSp>
        <p:nvCxnSpPr>
          <p:cNvPr id="229" name="Straight Connector 228"/>
          <p:cNvCxnSpPr/>
          <p:nvPr/>
        </p:nvCxnSpPr>
        <p:spPr>
          <a:xfrm>
            <a:off x="3124200" y="3107513"/>
            <a:ext cx="0" cy="125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3124200" y="4347727"/>
            <a:ext cx="2819400" cy="13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3124200" y="3104168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5943600" y="3104168"/>
            <a:ext cx="0" cy="1243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2771775" y="5491609"/>
            <a:ext cx="0" cy="1366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2744066" y="5491609"/>
            <a:ext cx="33519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6096000" y="5491609"/>
            <a:ext cx="0" cy="1366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87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6</cp:revision>
  <dcterms:created xsi:type="dcterms:W3CDTF">2013-10-01T19:00:05Z</dcterms:created>
  <dcterms:modified xsi:type="dcterms:W3CDTF">2013-10-01T19:52:35Z</dcterms:modified>
</cp:coreProperties>
</file>